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313B-B07B-4040-907F-B97B7AF07E2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4799-2D8E-4894-9A50-4BEA9C6B17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864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smtClean="0"/>
              <a:t>Kiran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b="1" dirty="0" smtClean="0"/>
              <a:t>Lecture : 2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24-2020-11.29.23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9" y="0"/>
            <a:ext cx="42163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24-2020-11.29.23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899"/>
            <a:ext cx="9144000" cy="6126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24-2020-11.29.23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119"/>
            <a:ext cx="9144000" cy="57197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Literary Criticism and Text Editing MS (Session 2020-2022) by Dr. Faiza Kiran</vt:lpstr>
      <vt:lpstr>Lecture :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MS (Session 2020-2022) by Dr. Faiza Kiran</dc:title>
  <dc:creator>Kashif</dc:creator>
  <cp:lastModifiedBy>Kashif</cp:lastModifiedBy>
  <cp:revision>1</cp:revision>
  <dcterms:created xsi:type="dcterms:W3CDTF">2020-09-24T08:08:25Z</dcterms:created>
  <dcterms:modified xsi:type="dcterms:W3CDTF">2020-09-24T08:13:00Z</dcterms:modified>
</cp:coreProperties>
</file>